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996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Emily Cattell</cp:lastModifiedBy>
  <cp:revision>15</cp:revision>
  <dcterms:created xsi:type="dcterms:W3CDTF">2019-01-15T09:20:55Z</dcterms:created>
  <dcterms:modified xsi:type="dcterms:W3CDTF">2020-04-03T10:36:52Z</dcterms:modified>
</cp:coreProperties>
</file>