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67" r:id="rId12"/>
  </p:sldIdLst>
  <p:sldSz cx="9144000" cy="6858000" type="screen4x3"/>
  <p:notesSz cx="6858000" cy="9144000"/>
  <p:embeddedFontLst>
    <p:embeddedFont>
      <p:font typeface="Twinkl" panose="020B0604020202020204" charset="0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0DB"/>
    <a:srgbClr val="DE1E5A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51" d="100"/>
          <a:sy n="51" d="100"/>
        </p:scale>
        <p:origin x="-1878" y="-462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shell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8"/>
          <a:stretch/>
        </p:blipFill>
        <p:spPr>
          <a:xfrm>
            <a:off x="755650" y="1473201"/>
            <a:ext cx="7632700" cy="4619623"/>
          </a:xfrm>
          <a:prstGeom prst="roundRect">
            <a:avLst>
              <a:gd name="adj" fmla="val 5590"/>
            </a:avLst>
          </a:prstGeom>
        </p:spPr>
      </p:pic>
    </p:spTree>
    <p:extLst>
      <p:ext uri="{BB962C8B-B14F-4D97-AF65-F5344CB8AC3E}">
        <p14:creationId xmlns:p14="http://schemas.microsoft.com/office/powerpoint/2010/main" val="2102496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rock pools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3"/>
          <a:stretch/>
        </p:blipFill>
        <p:spPr>
          <a:xfrm>
            <a:off x="755650" y="1473201"/>
            <a:ext cx="7632700" cy="4619624"/>
          </a:xfrm>
          <a:prstGeom prst="roundRect">
            <a:avLst>
              <a:gd name="adj" fmla="val 5127"/>
            </a:avLst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starfish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5"/>
          <a:stretch/>
        </p:blipFill>
        <p:spPr>
          <a:xfrm>
            <a:off x="755650" y="1473201"/>
            <a:ext cx="7632700" cy="4619624"/>
          </a:xfrm>
          <a:prstGeom prst="roundRect">
            <a:avLst>
              <a:gd name="adj" fmla="val 5953"/>
            </a:avLst>
          </a:prstGeom>
        </p:spPr>
      </p:pic>
    </p:spTree>
    <p:extLst>
      <p:ext uri="{BB962C8B-B14F-4D97-AF65-F5344CB8AC3E}">
        <p14:creationId xmlns:p14="http://schemas.microsoft.com/office/powerpoint/2010/main" val="4060410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high tide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"/>
          <a:stretch/>
        </p:blipFill>
        <p:spPr>
          <a:xfrm>
            <a:off x="755650" y="1469692"/>
            <a:ext cx="7639149" cy="4623133"/>
          </a:xfrm>
          <a:prstGeom prst="roundRect">
            <a:avLst>
              <a:gd name="adj" fmla="val 5417"/>
            </a:avLst>
          </a:prstGeom>
        </p:spPr>
      </p:pic>
    </p:spTree>
    <p:extLst>
      <p:ext uri="{BB962C8B-B14F-4D97-AF65-F5344CB8AC3E}">
        <p14:creationId xmlns:p14="http://schemas.microsoft.com/office/powerpoint/2010/main" val="182475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low tide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13"/>
          <a:stretch/>
        </p:blipFill>
        <p:spPr>
          <a:xfrm>
            <a:off x="755650" y="1473201"/>
            <a:ext cx="7632699" cy="4619624"/>
          </a:xfrm>
          <a:prstGeom prst="roundRect">
            <a:avLst>
              <a:gd name="adj" fmla="val 4500"/>
            </a:avLst>
          </a:prstGeom>
        </p:spPr>
      </p:pic>
    </p:spTree>
    <p:extLst>
      <p:ext uri="{BB962C8B-B14F-4D97-AF65-F5344CB8AC3E}">
        <p14:creationId xmlns:p14="http://schemas.microsoft.com/office/powerpoint/2010/main" val="4172213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sea anemone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6" b="7955"/>
          <a:stretch/>
        </p:blipFill>
        <p:spPr>
          <a:xfrm>
            <a:off x="755650" y="1473201"/>
            <a:ext cx="7632700" cy="4619624"/>
          </a:xfrm>
          <a:prstGeom prst="roundRect">
            <a:avLst>
              <a:gd name="adj" fmla="val 5045"/>
            </a:avLst>
          </a:prstGeom>
        </p:spPr>
      </p:pic>
    </p:spTree>
    <p:extLst>
      <p:ext uri="{BB962C8B-B14F-4D97-AF65-F5344CB8AC3E}">
        <p14:creationId xmlns:p14="http://schemas.microsoft.com/office/powerpoint/2010/main" val="1053785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seaweed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9"/>
          <a:stretch/>
        </p:blipFill>
        <p:spPr>
          <a:xfrm>
            <a:off x="755650" y="1473201"/>
            <a:ext cx="7632700" cy="4619624"/>
          </a:xfrm>
          <a:prstGeom prst="roundRect">
            <a:avLst>
              <a:gd name="adj" fmla="val 5045"/>
            </a:avLst>
          </a:prstGeom>
        </p:spPr>
      </p:pic>
    </p:spTree>
    <p:extLst>
      <p:ext uri="{BB962C8B-B14F-4D97-AF65-F5344CB8AC3E}">
        <p14:creationId xmlns:p14="http://schemas.microsoft.com/office/powerpoint/2010/main" val="3868080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limpet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3"/>
          <a:stretch/>
        </p:blipFill>
        <p:spPr>
          <a:xfrm>
            <a:off x="755650" y="1473201"/>
            <a:ext cx="7632699" cy="4619624"/>
          </a:xfrm>
          <a:prstGeom prst="roundRect">
            <a:avLst>
              <a:gd name="adj" fmla="val 5408"/>
            </a:avLst>
          </a:prstGeom>
        </p:spPr>
      </p:pic>
    </p:spTree>
    <p:extLst>
      <p:ext uri="{BB962C8B-B14F-4D97-AF65-F5344CB8AC3E}">
        <p14:creationId xmlns:p14="http://schemas.microsoft.com/office/powerpoint/2010/main" val="2107674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crab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9"/>
          <a:stretch/>
        </p:blipFill>
        <p:spPr>
          <a:xfrm>
            <a:off x="755650" y="1473201"/>
            <a:ext cx="7632700" cy="4619623"/>
          </a:xfrm>
          <a:prstGeom prst="roundRect">
            <a:avLst>
              <a:gd name="adj" fmla="val 5227"/>
            </a:avLst>
          </a:prstGeom>
        </p:spPr>
      </p:pic>
    </p:spTree>
    <p:extLst>
      <p:ext uri="{BB962C8B-B14F-4D97-AF65-F5344CB8AC3E}">
        <p14:creationId xmlns:p14="http://schemas.microsoft.com/office/powerpoint/2010/main" val="2491446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.pptx" id="{A1786ED3-4A83-4E52-97FB-5BB8F2F68775}" vid="{F1370A2B-D63B-458B-B1CD-13966C425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10</TotalTime>
  <Words>13</Words>
  <Application>Microsoft Office PowerPoint</Application>
  <PresentationFormat>On-screen Show (4:3)</PresentationFormat>
  <Paragraphs>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Twinkl</vt:lpstr>
      <vt:lpstr>Calibri</vt:lpstr>
      <vt:lpstr>Office Theme</vt:lpstr>
      <vt:lpstr>PowerPoint Presentation</vt:lpstr>
      <vt:lpstr>rock pools</vt:lpstr>
      <vt:lpstr>starfish</vt:lpstr>
      <vt:lpstr>high tide</vt:lpstr>
      <vt:lpstr>low tide</vt:lpstr>
      <vt:lpstr>sea anemone</vt:lpstr>
      <vt:lpstr>seaweed</vt:lpstr>
      <vt:lpstr>limpet</vt:lpstr>
      <vt:lpstr>crab</vt:lpstr>
      <vt:lpstr>shell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Monteith</dc:creator>
  <cp:lastModifiedBy>Emily Cattell</cp:lastModifiedBy>
  <cp:revision>3</cp:revision>
  <dcterms:created xsi:type="dcterms:W3CDTF">2019-07-08T13:25:43Z</dcterms:created>
  <dcterms:modified xsi:type="dcterms:W3CDTF">2020-05-26T14:13:40Z</dcterms:modified>
</cp:coreProperties>
</file>